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88163" cy="9623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1171"/>
          </a:xfrm>
          <a:prstGeom prst="rect">
            <a:avLst/>
          </a:prstGeom>
        </p:spPr>
        <p:txBody>
          <a:bodyPr vert="horz" lIns="94348" tIns="47174" rIns="94348" bIns="4717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1171"/>
          </a:xfrm>
          <a:prstGeom prst="rect">
            <a:avLst/>
          </a:prstGeom>
        </p:spPr>
        <p:txBody>
          <a:bodyPr vert="horz" lIns="94348" tIns="47174" rIns="94348" bIns="47174" rtlCol="0"/>
          <a:lstStyle>
            <a:lvl1pPr algn="r">
              <a:defRPr sz="1200"/>
            </a:lvl1pPr>
          </a:lstStyle>
          <a:p>
            <a:fld id="{5ABCD2D3-A97C-43CC-ADB8-9AF99B32D232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9813" y="722313"/>
            <a:ext cx="4808537" cy="3608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348" tIns="47174" rIns="94348" bIns="4717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571127"/>
            <a:ext cx="5510530" cy="4330541"/>
          </a:xfrm>
          <a:prstGeom prst="rect">
            <a:avLst/>
          </a:prstGeom>
        </p:spPr>
        <p:txBody>
          <a:bodyPr vert="horz" lIns="94348" tIns="47174" rIns="94348" bIns="4717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40584"/>
            <a:ext cx="2984871" cy="481171"/>
          </a:xfrm>
          <a:prstGeom prst="rect">
            <a:avLst/>
          </a:prstGeom>
        </p:spPr>
        <p:txBody>
          <a:bodyPr vert="horz" lIns="94348" tIns="47174" rIns="94348" bIns="4717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140584"/>
            <a:ext cx="2984871" cy="481171"/>
          </a:xfrm>
          <a:prstGeom prst="rect">
            <a:avLst/>
          </a:prstGeom>
        </p:spPr>
        <p:txBody>
          <a:bodyPr vert="horz" lIns="94348" tIns="47174" rIns="94348" bIns="47174" rtlCol="0" anchor="b"/>
          <a:lstStyle>
            <a:lvl1pPr algn="r">
              <a:defRPr sz="1200"/>
            </a:lvl1pPr>
          </a:lstStyle>
          <a:p>
            <a:fld id="{E10FBA90-A323-4D2F-846D-C4735AF9B9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62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FBA90-A323-4D2F-846D-C4735AF9B9B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E0133-1101-41E4-978C-F54FA6C56A50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90E11-754F-425C-B409-CBCE62B64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5959479"/>
            <a:ext cx="9144000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Спортивно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428596" y="4429132"/>
            <a:ext cx="8286776" cy="1470025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5400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</a:t>
            </a:r>
            <a:r>
              <a:rPr lang="ru-RU" sz="5400" b="1" i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i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i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 допросе»</a:t>
            </a:r>
            <a:endParaRPr lang="ru-RU" sz="5400" b="1" i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00034" y="285728"/>
            <a:ext cx="8286776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ЭТАП</a:t>
            </a: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«Спортивная</a:t>
            </a:r>
            <a:r>
              <a:rPr kumimoji="0" lang="ru-RU" sz="4800" b="1" i="1" u="none" strike="noStrike" kern="1200" cap="none" spc="30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эстафета</a:t>
            </a: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4800" b="1" i="1" u="none" strike="noStrike" kern="1200" cap="none" spc="30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959479"/>
            <a:ext cx="9144000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Спортивно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00034" y="4071942"/>
            <a:ext cx="8286776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ЭТАП</a:t>
            </a:r>
            <a:r>
              <a:rPr kumimoji="0" lang="ru-RU" sz="54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«Встать,</a:t>
            </a:r>
            <a:r>
              <a:rPr kumimoji="0" lang="ru-RU" sz="5400" b="1" i="1" u="none" strike="noStrike" kern="1200" cap="none" spc="30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суд идет</a:t>
            </a:r>
            <a:r>
              <a:rPr kumimoji="0" lang="ru-RU" sz="54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5400" b="1" i="1" u="none" strike="noStrike" kern="1200" cap="none" spc="30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959479"/>
            <a:ext cx="9144000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</a:t>
            </a: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00034" y="5214950"/>
            <a:ext cx="8286776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ЭТАП</a:t>
            </a: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«Криминальное</a:t>
            </a:r>
            <a:r>
              <a:rPr kumimoji="0" lang="ru-RU" sz="4800" b="1" i="1" u="none" strike="noStrike" kern="1200" cap="none" spc="300" normalizeH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чтиво</a:t>
            </a: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4800" b="1" i="1" u="none" strike="noStrike" kern="1200" cap="none" spc="30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Спортивно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</a:t>
            </a:r>
            <a:r>
              <a:rPr lang="ru-RU" sz="16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143116"/>
            <a:ext cx="8929718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ЭТАП</a:t>
            </a:r>
            <a:r>
              <a:rPr kumimoji="0" lang="ru-RU" sz="40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«Где эта улица, где этот дом»</a:t>
            </a:r>
            <a:endParaRPr kumimoji="0" lang="ru-RU" sz="4000" b="1" i="1" u="none" strike="noStrike" kern="1200" cap="none" spc="30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5720" y="142852"/>
            <a:ext cx="7929618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Спортивно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Спортивно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5214950"/>
            <a:ext cx="8286776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ЭТАП</a:t>
            </a: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lang="ru-RU" sz="4800" b="1" i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Доктор </a:t>
            </a:r>
            <a:r>
              <a:rPr lang="ru-RU" sz="4800" b="1" i="1" spc="3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Пилюлькин</a:t>
            </a: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4800" b="1" i="1" u="none" strike="noStrike" kern="1200" cap="none" spc="30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285728"/>
            <a:ext cx="6500826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ЭТАП</a:t>
            </a: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8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«Полевая кухня»</a:t>
            </a:r>
            <a:endParaRPr kumimoji="0" lang="ru-RU" sz="4800" b="1" i="1" u="none" strike="noStrike" kern="1200" cap="none" spc="30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5959479"/>
            <a:ext cx="9144000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Спортивно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00034" y="5143512"/>
            <a:ext cx="8286776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ЭТАП</a:t>
            </a:r>
            <a:r>
              <a:rPr kumimoji="0" lang="ru-RU" sz="54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lang="ru-RU" sz="4800" b="1" i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Смотр строя и песни</a:t>
            </a:r>
            <a:r>
              <a:rPr kumimoji="0" lang="ru-RU" sz="5400" b="1" i="1" u="none" strike="noStrike" kern="1200" cap="none" spc="30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5400" b="1" i="1" u="none" strike="noStrike" kern="1200" cap="none" spc="30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7929618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noProof="0" dirty="0" smtClean="0">
                <a:latin typeface="+mj-lt"/>
                <a:ea typeface="+mj-ea"/>
                <a:cs typeface="+mj-cs"/>
              </a:rPr>
              <a:t>Спортивно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-милицейская игра «ЩИТ и МЕЧ»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Гимназия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№____ </a:t>
            </a:r>
            <a:r>
              <a:rPr lang="ru-RU" sz="1600" b="1" i="1" spc="300" dirty="0" smtClean="0">
                <a:latin typeface="+mj-lt"/>
                <a:ea typeface="+mj-ea"/>
                <a:cs typeface="+mj-cs"/>
              </a:rPr>
              <a:t>2010г.</a:t>
            </a:r>
            <a:endParaRPr kumimoji="0" lang="ru-RU" sz="1600" b="1" i="1" u="none" strike="noStrike" kern="1200" cap="none" spc="300" normalizeH="0" baseline="0" noProof="0" dirty="0" smtClean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105</Words>
  <Application>Microsoft Office PowerPoint</Application>
  <PresentationFormat>Экран (4:3)</PresentationFormat>
  <Paragraphs>25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ЭТАП «На допросе»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Иванов</dc:creator>
  <cp:lastModifiedBy>PPA</cp:lastModifiedBy>
  <cp:revision>25</cp:revision>
  <dcterms:created xsi:type="dcterms:W3CDTF">2010-10-20T06:09:22Z</dcterms:created>
  <dcterms:modified xsi:type="dcterms:W3CDTF">2013-02-18T08:04:50Z</dcterms:modified>
</cp:coreProperties>
</file>