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88163" cy="9623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1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D8911-7B3A-4A22-B4DC-843F5D60402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D6D15-CDB7-4D82-A25D-F2B73244CE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42" y="8245479"/>
            <a:ext cx="607223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90" y="285728"/>
            <a:ext cx="621510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36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Не трамвай, объедет</a:t>
            </a:r>
            <a:r>
              <a:rPr kumimoji="0" lang="ru-RU" sz="36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36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90" y="7500958"/>
            <a:ext cx="621510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«Привал»</a:t>
            </a:r>
            <a:endParaRPr kumimoji="0" lang="ru-RU" sz="54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66" y="0"/>
            <a:ext cx="607223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26</Words>
  <Application>Microsoft Office PowerPoint</Application>
  <PresentationFormat>Экран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</dc:creator>
  <cp:lastModifiedBy>PPA</cp:lastModifiedBy>
  <cp:revision>4</cp:revision>
  <dcterms:created xsi:type="dcterms:W3CDTF">2010-10-20T07:17:52Z</dcterms:created>
  <dcterms:modified xsi:type="dcterms:W3CDTF">2013-02-18T08:05:22Z</dcterms:modified>
</cp:coreProperties>
</file>